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7" r:id="rId2"/>
    <p:sldId id="256" r:id="rId3"/>
    <p:sldId id="315" r:id="rId4"/>
    <p:sldId id="316" r:id="rId5"/>
    <p:sldId id="274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91" r:id="rId14"/>
    <p:sldId id="290" r:id="rId15"/>
    <p:sldId id="273" r:id="rId16"/>
    <p:sldId id="272" r:id="rId17"/>
    <p:sldId id="277" r:id="rId18"/>
    <p:sldId id="278" r:id="rId19"/>
    <p:sldId id="280" r:id="rId20"/>
    <p:sldId id="279" r:id="rId21"/>
    <p:sldId id="311" r:id="rId22"/>
    <p:sldId id="312" r:id="rId23"/>
    <p:sldId id="313" r:id="rId24"/>
    <p:sldId id="292" r:id="rId25"/>
    <p:sldId id="310" r:id="rId26"/>
    <p:sldId id="275" r:id="rId27"/>
    <p:sldId id="294" r:id="rId28"/>
    <p:sldId id="295" r:id="rId29"/>
    <p:sldId id="299" r:id="rId30"/>
    <p:sldId id="309" r:id="rId31"/>
    <p:sldId id="284" r:id="rId32"/>
    <p:sldId id="285" r:id="rId33"/>
    <p:sldId id="303" r:id="rId34"/>
    <p:sldId id="300" r:id="rId35"/>
    <p:sldId id="304" r:id="rId36"/>
    <p:sldId id="305" r:id="rId37"/>
    <p:sldId id="307" r:id="rId38"/>
    <p:sldId id="287" r:id="rId39"/>
    <p:sldId id="288" r:id="rId40"/>
    <p:sldId id="267" r:id="rId41"/>
    <p:sldId id="27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DF7A-099E-433A-B29D-7DA7089459A2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7A79-FDC7-4407-A5C5-9DDD9083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6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560CE-D62D-4B7A-8E82-CB59E7EB3C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E625C-1733-4838-B5A5-5AA945F7513E}" type="datetimeFigureOut">
              <a:rPr lang="en-US" smtClean="0"/>
              <a:pPr>
                <a:defRPr/>
              </a:pPr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>
              <a:defRPr/>
            </a:pPr>
            <a:fld id="{C6F8095A-4778-4F36-8604-96805D1FA6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ED1F-856C-4EB2-9106-733DBF5B47C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4384A-CB8B-4B70-BD08-3468CF01F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adi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12002" cy="60198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15" y="6407727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4953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7982"/>
            <a:ext cx="7874631" cy="4495800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73782"/>
            <a:ext cx="9712326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838200"/>
            <a:ext cx="7993319" cy="54102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7200"/>
            <a:ext cx="7606513" cy="6096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Think about your teacher</a:t>
            </a:r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          two good                     </a:t>
            </a:r>
          </a:p>
          <a:p>
            <a:pPr>
              <a:buNone/>
            </a:pPr>
            <a:r>
              <a:rPr lang="en-US" sz="4800" dirty="0" smtClean="0"/>
              <a:t>               or </a:t>
            </a:r>
          </a:p>
          <a:p>
            <a:pPr>
              <a:buNone/>
            </a:pPr>
            <a:r>
              <a:rPr lang="en-US" sz="4800" dirty="0" smtClean="0"/>
              <a:t>         two bad thing </a:t>
            </a:r>
            <a:endParaRPr lang="en-US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76266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ia Pc\Downloads\il_570xN.854343822_o1d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4495800" cy="4038600"/>
          </a:xfrm>
          <a:prstGeom prst="rect">
            <a:avLst/>
          </a:prstGeom>
          <a:noFill/>
        </p:spPr>
      </p:pic>
      <p:pic>
        <p:nvPicPr>
          <p:cNvPr id="5124" name="Picture 4" descr="C:\Users\Zia Pc\Downloads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0800"/>
            <a:ext cx="3581400" cy="4038600"/>
          </a:xfrm>
          <a:prstGeom prst="rect">
            <a:avLst/>
          </a:prstGeom>
          <a:noFill/>
        </p:spPr>
      </p:pic>
      <p:pic>
        <p:nvPicPr>
          <p:cNvPr id="5125" name="Picture 5" descr="C:\Users\Zia Pc\Downloads\inde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077200" cy="25908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79" y="6364287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teacher?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The role of teacher is often formal and on going, carried out at </a:t>
            </a:r>
            <a:r>
              <a:rPr lang="en-US" dirty="0" smtClean="0">
                <a:solidFill>
                  <a:srgbClr val="FF0000"/>
                </a:solidFill>
              </a:rPr>
              <a:t>a school </a:t>
            </a:r>
            <a:r>
              <a:rPr lang="en-US" dirty="0" smtClean="0"/>
              <a:t>or other place of </a:t>
            </a:r>
            <a:r>
              <a:rPr lang="en-US" dirty="0" smtClean="0">
                <a:solidFill>
                  <a:srgbClr val="FF0000"/>
                </a:solidFill>
              </a:rPr>
              <a:t>formal education</a:t>
            </a:r>
            <a:r>
              <a:rPr lang="en-US" dirty="0" smtClean="0"/>
              <a:t>. The focus of teaching is to impart </a:t>
            </a:r>
            <a:r>
              <a:rPr lang="en-US" b="1" dirty="0" smtClean="0"/>
              <a:t>knowledge</a:t>
            </a:r>
            <a:r>
              <a:rPr lang="en-US" dirty="0" smtClean="0"/>
              <a:t> and </a:t>
            </a:r>
            <a:r>
              <a:rPr lang="en-US" b="1" dirty="0" smtClean="0"/>
              <a:t>information</a:t>
            </a:r>
            <a:r>
              <a:rPr lang="en-US" dirty="0" smtClean="0"/>
              <a:t> through instruction and explanation.  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34702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Zia Pc\Downloads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0"/>
            <a:ext cx="7848600" cy="4191000"/>
          </a:xfrm>
          <a:noFill/>
        </p:spPr>
      </p:pic>
      <p:pic>
        <p:nvPicPr>
          <p:cNvPr id="23556" name="Picture 4" descr="C:\Users\Zia Pc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Users\Zia Pc\Downloads\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91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6477000"/>
            <a:ext cx="3489325" cy="377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Zia Pc\Downloads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1" y="18288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376266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Joke!!!!!!!!!!!!!!!!!!!</a:t>
            </a:r>
            <a:endParaRPr lang="en-US" dirty="0"/>
          </a:p>
        </p:txBody>
      </p:sp>
      <p:pic>
        <p:nvPicPr>
          <p:cNvPr id="5122" name="Picture 2" descr="C:\Users\Zia Pc\Downloads\image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4786313" cy="5029200"/>
          </a:xfrm>
          <a:prstGeom prst="rect">
            <a:avLst/>
          </a:prstGeom>
          <a:noFill/>
        </p:spPr>
      </p:pic>
      <p:pic>
        <p:nvPicPr>
          <p:cNvPr id="5123" name="Picture 3" descr="C:\Users\Zia Pc\Download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2847975" cy="4953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801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86025"/>
            <a:ext cx="5324475" cy="18573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Activity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                                                               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      21 QUALITIES OF A </a:t>
            </a:r>
          </a:p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  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MURABBI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4864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532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ia Pc\Downloads\1212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4419600" cy="3581400"/>
          </a:xfrm>
          <a:prstGeom prst="rect">
            <a:avLst/>
          </a:prstGeom>
          <a:noFill/>
        </p:spPr>
      </p:pic>
      <p:pic>
        <p:nvPicPr>
          <p:cNvPr id="4099" name="Picture 3" descr="C:\Users\Zia Pc\Downloads\11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53400" cy="3429000"/>
          </a:xfrm>
          <a:prstGeom prst="rect">
            <a:avLst/>
          </a:prstGeom>
          <a:noFill/>
        </p:spPr>
      </p:pic>
      <p:pic>
        <p:nvPicPr>
          <p:cNvPr id="4100" name="Picture 4" descr="C:\Users\Zia Pc\Downloads\5..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3810000" cy="35052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327774"/>
            <a:ext cx="3603625" cy="5302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8549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ia Pc\Downloads\1q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2371725" cy="3819525"/>
          </a:xfrm>
          <a:prstGeom prst="rect">
            <a:avLst/>
          </a:prstGeom>
          <a:noFill/>
        </p:spPr>
      </p:pic>
      <p:pic>
        <p:nvPicPr>
          <p:cNvPr id="6147" name="Picture 3" descr="C:\Users\Zia Pc\Downloads\1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3238500" cy="3810000"/>
          </a:xfrm>
          <a:prstGeom prst="rect">
            <a:avLst/>
          </a:prstGeom>
          <a:noFill/>
        </p:spPr>
      </p:pic>
      <p:pic>
        <p:nvPicPr>
          <p:cNvPr id="6148" name="Picture 4" descr="C:\Users\Zia Pc\Downloads\1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2619375" cy="3810000"/>
          </a:xfrm>
          <a:prstGeom prst="rect">
            <a:avLst/>
          </a:prstGeom>
          <a:noFill/>
        </p:spPr>
      </p:pic>
      <p:pic>
        <p:nvPicPr>
          <p:cNvPr id="6149" name="Picture 5" descr="C:\Users\Zia Pc\Downloads\1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86200"/>
            <a:ext cx="2886075" cy="2743200"/>
          </a:xfrm>
          <a:prstGeom prst="rect">
            <a:avLst/>
          </a:prstGeom>
          <a:noFill/>
        </p:spPr>
      </p:pic>
      <p:pic>
        <p:nvPicPr>
          <p:cNvPr id="6150" name="Picture 6" descr="C:\Users\Zia Pc\Downloads\1y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810000"/>
            <a:ext cx="2705100" cy="2819400"/>
          </a:xfrm>
          <a:prstGeom prst="rect">
            <a:avLst/>
          </a:prstGeom>
          <a:noFill/>
        </p:spPr>
      </p:pic>
      <p:pic>
        <p:nvPicPr>
          <p:cNvPr id="6151" name="Picture 7" descr="C:\Users\Zia Pc\Downloads\1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810000"/>
            <a:ext cx="2286000" cy="2895601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2" y="6270481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0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ia Pc\Downloads\7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90887" y="2971800"/>
            <a:ext cx="2466975" cy="3515874"/>
          </a:xfrm>
          <a:prstGeom prst="rect">
            <a:avLst/>
          </a:prstGeom>
          <a:noFill/>
        </p:spPr>
      </p:pic>
      <p:pic>
        <p:nvPicPr>
          <p:cNvPr id="1028" name="Picture 4" descr="C:\Users\Zia Pc\Downloads\6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3505200"/>
            <a:ext cx="2466975" cy="2982473"/>
          </a:xfrm>
          <a:prstGeom prst="rect">
            <a:avLst/>
          </a:prstGeom>
          <a:noFill/>
        </p:spPr>
      </p:pic>
      <p:pic>
        <p:nvPicPr>
          <p:cNvPr id="1029" name="Picture 5" descr="C:\Users\Zia Pc\Downloads\4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00076"/>
            <a:ext cx="2619375" cy="2667000"/>
          </a:xfrm>
          <a:prstGeom prst="rect">
            <a:avLst/>
          </a:prstGeom>
          <a:noFill/>
        </p:spPr>
      </p:pic>
      <p:pic>
        <p:nvPicPr>
          <p:cNvPr id="1030" name="Picture 6" descr="C:\Users\Zia Pc\Downloads\2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657600"/>
            <a:ext cx="1724025" cy="2657475"/>
          </a:xfrm>
          <a:prstGeom prst="rect">
            <a:avLst/>
          </a:prstGeom>
          <a:noFill/>
        </p:spPr>
      </p:pic>
      <p:pic>
        <p:nvPicPr>
          <p:cNvPr id="1031" name="Picture 7" descr="C:\Users\Zia Pc\Downloads\3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0" y="600075"/>
            <a:ext cx="2371725" cy="1924050"/>
          </a:xfrm>
          <a:prstGeom prst="rect">
            <a:avLst/>
          </a:prstGeom>
          <a:noFill/>
        </p:spPr>
      </p:pic>
      <p:pic>
        <p:nvPicPr>
          <p:cNvPr id="1032" name="Picture 8" descr="C:\Users\Zia Pc\Downloads\1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990600"/>
            <a:ext cx="2524125" cy="180975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6415804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3R’s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dirty="0" smtClean="0"/>
              <a:t>*Revolution</a:t>
            </a:r>
          </a:p>
          <a:p>
            <a:endParaRPr lang="en-US" sz="3600" dirty="0" smtClean="0"/>
          </a:p>
          <a:p>
            <a:pPr algn="ctr">
              <a:buNone/>
            </a:pPr>
            <a:r>
              <a:rPr lang="en-US" sz="4400" dirty="0" smtClean="0"/>
              <a:t>*REACTION</a:t>
            </a:r>
          </a:p>
          <a:p>
            <a:pPr>
              <a:buNone/>
            </a:pPr>
            <a:endParaRPr lang="en-US" sz="3600" dirty="0" smtClean="0"/>
          </a:p>
          <a:p>
            <a:endParaRPr lang="en-US" dirty="0" smtClean="0"/>
          </a:p>
          <a:p>
            <a:pPr algn="just">
              <a:buNone/>
            </a:pPr>
            <a:r>
              <a:rPr lang="en-US" sz="4800" dirty="0" smtClean="0"/>
              <a:t>                                    *  </a:t>
            </a:r>
            <a:r>
              <a:rPr lang="en-US" sz="5400" dirty="0" smtClean="0"/>
              <a:t>Reforming</a:t>
            </a:r>
            <a:endParaRPr lang="en-US" sz="5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9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0491"/>
            <a:ext cx="7767735" cy="56388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ctr"/>
            <a:r>
              <a:rPr lang="en-US" dirty="0" smtClean="0"/>
              <a:t>Opinion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Attitude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Habits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Values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95800" y="7620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95800" y="19050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95800" y="30480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95800" y="41910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7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</a:p>
          <a:p>
            <a:r>
              <a:rPr lang="en-US" sz="5400" dirty="0" smtClean="0">
                <a:latin typeface="Algerian" pitchFamily="82" charset="0"/>
              </a:rPr>
              <a:t>Who can change     </a:t>
            </a:r>
          </a:p>
          <a:p>
            <a:pPr marL="0" indent="0">
              <a:buNone/>
            </a:pPr>
            <a:r>
              <a:rPr lang="en-US" sz="5400" dirty="0" smtClean="0">
                <a:latin typeface="Algerian" pitchFamily="82" charset="0"/>
              </a:rPr>
              <a:t>               this ?????????</a:t>
            </a:r>
            <a:endParaRPr lang="en-US" sz="5400" dirty="0">
              <a:latin typeface="Algerian" pitchFamily="82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76266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3R’s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dirty="0" smtClean="0"/>
              <a:t>*Revolution</a:t>
            </a:r>
          </a:p>
          <a:p>
            <a:endParaRPr lang="en-US" sz="3600" dirty="0" smtClean="0"/>
          </a:p>
          <a:p>
            <a:pPr algn="ctr">
              <a:buNone/>
            </a:pPr>
            <a:r>
              <a:rPr lang="en-US" sz="4400" dirty="0" smtClean="0"/>
              <a:t>*REACTION</a:t>
            </a:r>
          </a:p>
          <a:p>
            <a:pPr>
              <a:buNone/>
            </a:pPr>
            <a:endParaRPr lang="en-US" sz="3600" dirty="0" smtClean="0"/>
          </a:p>
          <a:p>
            <a:endParaRPr lang="en-US" dirty="0" smtClean="0"/>
          </a:p>
          <a:p>
            <a:pPr algn="just">
              <a:buNone/>
            </a:pPr>
            <a:r>
              <a:rPr lang="en-US" sz="4800" dirty="0" smtClean="0"/>
              <a:t>                                    *  </a:t>
            </a:r>
            <a:r>
              <a:rPr lang="en-US" sz="5400" dirty="0" smtClean="0"/>
              <a:t>Reforming</a:t>
            </a:r>
            <a:endParaRPr lang="en-US" sz="5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/>
          <a:lstStyle/>
          <a:p>
            <a:pPr algn="dist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Which shape are you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5" descr="Rotating_Squar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6091"/>
            <a:ext cx="2590800" cy="266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6" descr="270px-Armed_forces_red_triangle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25717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Rectangle_example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953000"/>
            <a:ext cx="434340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Ski_trail_rating_symbol-green_circle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3054" y="3657600"/>
            <a:ext cx="232894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7" descr="squiggl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58863">
            <a:off x="5561575" y="1930914"/>
            <a:ext cx="3317551" cy="125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4801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6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8486775" cy="4800600"/>
          </a:xfr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6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MENTOR…………..</a:t>
            </a:r>
            <a:endParaRPr lang="en-US" dirty="0"/>
          </a:p>
        </p:txBody>
      </p:sp>
      <p:pic>
        <p:nvPicPr>
          <p:cNvPr id="4" name="Content Placeholder 3" descr="C:\Users\Zia Pc\Downloads\3,...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038600" cy="5105400"/>
          </a:xfrm>
          <a:prstGeom prst="rect">
            <a:avLst/>
          </a:prstGeom>
          <a:noFill/>
        </p:spPr>
      </p:pic>
      <p:pic>
        <p:nvPicPr>
          <p:cNvPr id="7170" name="Picture 2" descr="C:\Users\Zia Pc\Downloads\4....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3505200" cy="51054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66" y="0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Zia Pc\Downloads\2...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619375" cy="4191000"/>
          </a:xfrm>
          <a:prstGeom prst="rect">
            <a:avLst/>
          </a:prstGeom>
          <a:noFill/>
        </p:spPr>
      </p:pic>
      <p:pic>
        <p:nvPicPr>
          <p:cNvPr id="8194" name="Picture 2" descr="C:\Users\Zia Pc\Downloads\6...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76400"/>
            <a:ext cx="2843213" cy="4267200"/>
          </a:xfrm>
          <a:prstGeom prst="rect">
            <a:avLst/>
          </a:prstGeom>
          <a:noFill/>
        </p:spPr>
      </p:pic>
      <p:pic>
        <p:nvPicPr>
          <p:cNvPr id="8195" name="Picture 3" descr="C:\Users\Zia Pc\Downloads\7..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76400"/>
            <a:ext cx="2667000" cy="426720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6400800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762000"/>
            <a:ext cx="7745506" cy="548640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6293139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8121316" cy="6172200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91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6924383" cy="640080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78" y="5638800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5343"/>
            <a:ext cx="8610600" cy="4953255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6" y="152400"/>
            <a:ext cx="5807724" cy="6264512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25" y="6416912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2673"/>
            <a:ext cx="7654018" cy="57150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Zia Pc\Downloads\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629400" cy="914400"/>
          </a:xfrm>
        </p:spPr>
        <p:txBody>
          <a:bodyPr/>
          <a:lstStyle/>
          <a:p>
            <a:pPr algn="dist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660066"/>
                </a:solidFill>
              </a:rPr>
              <a:t>SQUARE</a:t>
            </a:r>
            <a:endParaRPr lang="en-US" sz="2400" dirty="0">
              <a:solidFill>
                <a:srgbClr val="660066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You’re an organized, logical and hardworking person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RECTANGLE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You’re a courageous &amp; slow decision maker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TRIANGLE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You’re a born leader who’s competitive &amp; confident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B050"/>
                </a:solidFill>
              </a:rPr>
              <a:t>CIRCLE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You’re a “people person” with lots of sympathy and consideration for others. You listen and communicate </a:t>
            </a:r>
            <a:r>
              <a:rPr lang="en-US" sz="2400" dirty="0" smtClean="0"/>
              <a:t>well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SQUIGGLE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You’re a creative person who’s always thinking of new ways to do something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64039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Good Nation                               Good Teacher</a:t>
            </a:r>
          </a:p>
          <a:p>
            <a:pPr>
              <a:buNone/>
            </a:pPr>
            <a:r>
              <a:rPr lang="en-US" dirty="0" smtClean="0"/>
              <a:t>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</a:t>
            </a:r>
            <a:r>
              <a:rPr lang="en-US" dirty="0" err="1" smtClean="0"/>
              <a:t>GoodEducation</a:t>
            </a:r>
            <a:r>
              <a:rPr lang="en-US" dirty="0" smtClean="0"/>
              <a:t>                                  Good People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2667000" y="1905000"/>
            <a:ext cx="4038600" cy="3276600"/>
          </a:xfrm>
          <a:prstGeom prst="arc">
            <a:avLst>
              <a:gd name="adj1" fmla="val 10899891"/>
              <a:gd name="adj2" fmla="val 105672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943600" y="1981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19050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943600" y="4876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124200" y="4953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7" y="6390120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7855580" cy="5562600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70" y="6324600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smtClean="0"/>
              <a:t>Chinese proverb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                         </a:t>
            </a:r>
            <a:r>
              <a:rPr lang="en-US" sz="4800" dirty="0" smtClean="0">
                <a:latin typeface="Algerian" pitchFamily="82" charset="0"/>
              </a:rPr>
              <a:t>If you want to</a:t>
            </a:r>
          </a:p>
          <a:p>
            <a:pPr>
              <a:buNone/>
            </a:pPr>
            <a:r>
              <a:rPr lang="en-US" sz="4800" dirty="0" smtClean="0">
                <a:latin typeface="Algerian" pitchFamily="82" charset="0"/>
              </a:rPr>
              <a:t>                 change  the world     </a:t>
            </a:r>
          </a:p>
          <a:p>
            <a:pPr>
              <a:buNone/>
            </a:pPr>
            <a:r>
              <a:rPr lang="en-US" sz="4800" dirty="0" smtClean="0">
                <a:latin typeface="Algerian" pitchFamily="82" charset="0"/>
              </a:rPr>
              <a:t>                        change  </a:t>
            </a:r>
          </a:p>
          <a:p>
            <a:pPr algn="r">
              <a:buNone/>
            </a:pPr>
            <a:r>
              <a:rPr lang="en-US" dirty="0" smtClean="0"/>
              <a:t>                                                                                     </a:t>
            </a:r>
            <a:r>
              <a:rPr lang="en-US" sz="5400" dirty="0" smtClean="0">
                <a:latin typeface="Broadway" pitchFamily="82" charset="0"/>
              </a:rPr>
              <a:t>EDUCATION </a:t>
            </a:r>
            <a:endParaRPr lang="en-US" sz="5400" dirty="0">
              <a:latin typeface="Broadway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133600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22098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039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594283" cy="51054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28" y="64039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276488" cy="461248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97" y="6327775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397551" cy="5715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6334702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699655"/>
            <a:ext cx="8061207" cy="539591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17" y="6400800"/>
            <a:ext cx="3603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148</Words>
  <Application>Microsoft Office PowerPoint</Application>
  <PresentationFormat>On-screen Show (4:3)</PresentationFormat>
  <Paragraphs>69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Which shape are you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What is teacher?</vt:lpstr>
      <vt:lpstr>PowerPoint Presentation</vt:lpstr>
      <vt:lpstr>PowerPoint Presentation</vt:lpstr>
      <vt:lpstr>Joke!!!!!!!!!!!!!!!!!!!</vt:lpstr>
      <vt:lpstr>                Activity</vt:lpstr>
      <vt:lpstr>PowerPoint Presentation</vt:lpstr>
      <vt:lpstr>PowerPoint Presentation</vt:lpstr>
      <vt:lpstr>PowerPoint Presentation</vt:lpstr>
      <vt:lpstr>PowerPoint Presentation</vt:lpstr>
      <vt:lpstr>3R’s</vt:lpstr>
      <vt:lpstr>PowerPoint Presentation</vt:lpstr>
      <vt:lpstr>PowerPoint Presentation</vt:lpstr>
      <vt:lpstr>PowerPoint Presentation</vt:lpstr>
      <vt:lpstr>3R’s</vt:lpstr>
      <vt:lpstr>PowerPoint Presentation</vt:lpstr>
      <vt:lpstr>MENTOR…………..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afaq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faisal</dc:creator>
  <cp:lastModifiedBy>DIRC 3</cp:lastModifiedBy>
  <cp:revision>62</cp:revision>
  <dcterms:created xsi:type="dcterms:W3CDTF">2012-06-22T04:33:44Z</dcterms:created>
  <dcterms:modified xsi:type="dcterms:W3CDTF">2017-03-29T08:21:44Z</dcterms:modified>
</cp:coreProperties>
</file>